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66" r:id="rId5"/>
    <p:sldId id="267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64D55E-B811-415D-9706-57B38758D230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94775D-D7BD-49BB-B422-14A41B7D1C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latin typeface="Trebuchet MS" pitchFamily="34" charset="0"/>
              </a:rPr>
              <a:t>Bezručova</a:t>
            </a:r>
            <a:r>
              <a:rPr lang="cs-CZ" dirty="0"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1643043" y="2835275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cs-CZ" sz="3200" b="1" dirty="0" smtClean="0"/>
              <a:t>SEDM DIVŮ SVĚTA</a:t>
            </a:r>
            <a:endParaRPr lang="cs-CZ" sz="3200" dirty="0"/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571604" y="3786190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/>
            <a:r>
              <a:rPr lang="cs-CZ" dirty="0"/>
              <a:t>Autor:  Mgr. Jana </a:t>
            </a:r>
            <a:r>
              <a:rPr lang="cs-CZ" dirty="0" err="1"/>
              <a:t>Valchářová</a:t>
            </a:r>
            <a:endParaRPr lang="cs-CZ" dirty="0"/>
          </a:p>
          <a:p>
            <a:pPr algn="ctr" fontAlgn="base"/>
            <a:r>
              <a:rPr lang="cs-CZ" dirty="0" smtClean="0"/>
              <a:t>Vytvořeno: květen </a:t>
            </a:r>
            <a:r>
              <a:rPr lang="cs-CZ" dirty="0"/>
              <a:t>2013</a:t>
            </a:r>
          </a:p>
          <a:p>
            <a:pPr algn="ctr" fontAlgn="base"/>
            <a:r>
              <a:rPr lang="cs-CZ" dirty="0"/>
              <a:t>Název:  VY_32_INOVACE_DE_07 </a:t>
            </a:r>
            <a:r>
              <a:rPr lang="cs-CZ" dirty="0" smtClean="0"/>
              <a:t>Starověk_14</a:t>
            </a:r>
            <a:endParaRPr lang="cs-CZ" dirty="0"/>
          </a:p>
          <a:p>
            <a:pPr algn="ctr" fontAlgn="base"/>
            <a:r>
              <a:rPr lang="cs-CZ" dirty="0"/>
              <a:t>6. ročník </a:t>
            </a: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100" dirty="0"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 dirty="0"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Roku 2007 bylo vyhlášeno sedm nových divů </a:t>
            </a:r>
            <a:r>
              <a:rPr lang="cs-CZ" dirty="0" smtClean="0"/>
              <a:t>světa. Poznáváš některé?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Jaké stojící stavby z celého světa bys zařadil mezi sedm divů světa ty?</a:t>
            </a:r>
            <a:endParaRPr lang="cs-CZ" sz="2000" dirty="0"/>
          </a:p>
        </p:txBody>
      </p:sp>
      <p:pic>
        <p:nvPicPr>
          <p:cNvPr id="5" name="Zástupný symbol pro obsah 4" descr="Soubor:Chichen-Itza-Castillo-Seen-From-East.JPG"/>
          <p:cNvPicPr>
            <a:picLocks noGrp="1"/>
          </p:cNvPicPr>
          <p:nvPr>
            <p:ph sz="half" idx="1"/>
          </p:nvPr>
        </p:nvPicPr>
        <p:blipFill>
          <a:blip r:embed="rId2"/>
          <a:srcRect t="19597"/>
          <a:stretch>
            <a:fillRect/>
          </a:stretch>
        </p:blipFill>
        <p:spPr bwMode="auto">
          <a:xfrm>
            <a:off x="857224" y="2285992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Soubor:GreatWall 2004 Summer 4.jpg"/>
          <p:cNvPicPr/>
          <p:nvPr/>
        </p:nvPicPr>
        <p:blipFill>
          <a:blip r:embed="rId3"/>
          <a:srcRect t="10290"/>
          <a:stretch>
            <a:fillRect/>
          </a:stretch>
        </p:blipFill>
        <p:spPr bwMode="auto">
          <a:xfrm>
            <a:off x="714349" y="4357695"/>
            <a:ext cx="44291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oubor:Cristo Redentor - Rio de Janeiro, Brasi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5"/>
            <a:ext cx="25717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00948" cy="177164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Vyber z obrázků ta díla, která byla inspirována starověkými divy světa a urči, který div byl předlohou. Zkus dohledat názvy staveb a soch na obrázcích a urči, kde se nacházejí.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http://upload.wikimedia.org/wikipedia/commons/thumb/0/00/Louvre_2007_02_24_c.jpg/1280px-Louvre_2007_02_24_c.jpg"/>
          <p:cNvPicPr>
            <a:picLocks noGrp="1"/>
          </p:cNvPicPr>
          <p:nvPr>
            <p:ph sz="half" idx="1"/>
          </p:nvPr>
        </p:nvPicPr>
        <p:blipFill>
          <a:blip r:embed="rId2"/>
          <a:srcRect t="9583" r="28114"/>
          <a:stretch>
            <a:fillRect/>
          </a:stretch>
        </p:blipFill>
        <p:spPr bwMode="auto">
          <a:xfrm>
            <a:off x="500034" y="1928802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oubor:Tour Eiffel Wikimedia Common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23574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Soubor:Statue of Liberty, NY.jpg"/>
          <p:cNvPicPr>
            <a:picLocks noGrp="1"/>
          </p:cNvPicPr>
          <p:nvPr>
            <p:ph sz="half" idx="1"/>
          </p:nvPr>
        </p:nvPicPr>
        <p:blipFill>
          <a:blip r:embed="rId2"/>
          <a:srcRect l="23455" t="3173" r="26466" b="7978"/>
          <a:stretch>
            <a:fillRect/>
          </a:stretch>
        </p:blipFill>
        <p:spPr bwMode="auto">
          <a:xfrm>
            <a:off x="500034" y="1571612"/>
            <a:ext cx="3286148" cy="47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Soubor:Case danzanti.jpg"/>
          <p:cNvPicPr/>
          <p:nvPr/>
        </p:nvPicPr>
        <p:blipFill>
          <a:blip r:embed="rId3"/>
          <a:srcRect t="3601" r="9660" b="26264"/>
          <a:stretch>
            <a:fillRect/>
          </a:stretch>
        </p:blipFill>
        <p:spPr bwMode="auto">
          <a:xfrm>
            <a:off x="4071934" y="1643050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KANDI.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http://commons.wikimedia.org/wiki/File:Seven_Wonders_of_the_Ancient_World.png</a:t>
            </a:r>
          </a:p>
          <a:p>
            <a:r>
              <a:rPr lang="cs-CZ" dirty="0" smtClean="0"/>
              <a:t>BENH LIEU SONG.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http://cs.wikipedia.org/wiki/Soubor:Louvre_2007_02_24_c.jpg</a:t>
            </a:r>
          </a:p>
          <a:p>
            <a:r>
              <a:rPr lang="cs-CZ" dirty="0" smtClean="0"/>
              <a:t>WILLIAM WARBY.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http://cs.wikipedia.org/wiki/Soubor:Statue_of_Liberty,_NY.jpg</a:t>
            </a:r>
          </a:p>
          <a:p>
            <a:r>
              <a:rPr lang="cs-CZ" dirty="0" smtClean="0"/>
              <a:t>BENH LIEU SONG.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http://cs.wikipedia.org/wiki/Soubor:Tour_Eiffel_Wikimedia_Commons.jpg</a:t>
            </a:r>
          </a:p>
          <a:p>
            <a:r>
              <a:rPr lang="cs-CZ" dirty="0" smtClean="0"/>
              <a:t>DINO QUINZANI.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http://cs.wikipedia.org/wiki/Soubor:Case_danzanti.jpg</a:t>
            </a:r>
          </a:p>
          <a:p>
            <a:r>
              <a:rPr lang="cs-CZ" dirty="0" smtClean="0"/>
              <a:t>RICARDO LIBERATO.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http://cs.wikipedia.org/wiki/Soubor:All_Gizah_Pyramids.jpg</a:t>
            </a:r>
          </a:p>
          <a:p>
            <a:r>
              <a:rPr lang="cs-CZ" dirty="0" smtClean="0"/>
              <a:t>SLOF.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http://cs.wikipedia.org/wiki/Soubor:SevenWondersOfTheWorld.jpg</a:t>
            </a:r>
          </a:p>
          <a:p>
            <a:r>
              <a:rPr lang="cs-CZ" dirty="0" smtClean="0"/>
              <a:t>NICO KAISER.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http://cs.wikipedia.org/wiki/Soubor:Cristo_Redentor_-_Rio_de_Janeiro,_Brasil.jpg</a:t>
            </a:r>
          </a:p>
          <a:p>
            <a:r>
              <a:rPr lang="cs-CZ" dirty="0" smtClean="0"/>
              <a:t>BJØRN CHRISTIAN TØRRISSEN.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http://cs.wikipedia.org/wiki/Soubor:Chichen-Itza-Castillo-Seen-From-East.JPG</a:t>
            </a:r>
          </a:p>
          <a:p>
            <a:r>
              <a:rPr lang="cs-CZ" dirty="0" smtClean="0"/>
              <a:t>SAMXLI. </a:t>
            </a:r>
            <a:r>
              <a:rPr lang="cs-CZ" i="1" dirty="0" err="1" smtClean="0"/>
              <a:t>wikipedie</a:t>
            </a:r>
            <a:r>
              <a:rPr lang="cs-CZ" dirty="0" smtClean="0"/>
              <a:t> [online]. [cit. 9.5.2013]. Dostupný na WWW: http://cs.wikipedia.org/wiki/Soubor:GreatWall_2004_Summer_4.jpg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500043"/>
          <a:ext cx="8286807" cy="6000790"/>
        </p:xfrm>
        <a:graphic>
          <a:graphicData uri="http://schemas.openxmlformats.org/drawingml/2006/table">
            <a:tbl>
              <a:tblPr/>
              <a:tblGrid>
                <a:gridCol w="8286807"/>
              </a:tblGrid>
              <a:tr h="476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103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Člověk a společnost, dějepis, výtvarná výchova, dějiny starověku, umění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9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Prezentace a pracovní list pomocí několika aktivit (přesmyčky, slepá mapa, doplnění k obrázkům, otázky…) shrnuje znalosti o sedmi starověkých divech světa,</a:t>
                      </a:r>
                      <a:r>
                        <a:rPr kumimoji="0" lang="cs-CZ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porovnává je s moderními stavbami.</a:t>
                      </a:r>
                      <a:endParaRPr kumimoji="0" lang="cs-CZ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Sedm divů světa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Nejúžasnější stavby starověkého světa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37522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Někteří řečtí spisovatelé (</a:t>
            </a:r>
            <a:r>
              <a:rPr lang="cs-CZ" dirty="0" err="1" smtClean="0"/>
              <a:t>Filón</a:t>
            </a:r>
            <a:r>
              <a:rPr lang="cs-CZ" dirty="0" smtClean="0"/>
              <a:t>, </a:t>
            </a:r>
            <a:r>
              <a:rPr lang="cs-CZ" dirty="0" err="1" smtClean="0"/>
              <a:t>Herodotós</a:t>
            </a:r>
            <a:r>
              <a:rPr lang="cs-CZ" dirty="0" smtClean="0"/>
              <a:t>...) sestavili seznam nejúžasnějších staveb jim známého světa. Tyto stavby nazýváme sedm divů starověkého světa.</a:t>
            </a:r>
            <a:endParaRPr lang="cs-CZ" dirty="0"/>
          </a:p>
        </p:txBody>
      </p:sp>
      <p:pic>
        <p:nvPicPr>
          <p:cNvPr id="7" name="Zástupný symbol pro obsah 6" descr="Soubor:All Gizah Pyramids.jpg"/>
          <p:cNvPicPr>
            <a:picLocks noGrp="1"/>
          </p:cNvPicPr>
          <p:nvPr>
            <p:ph idx="1"/>
          </p:nvPr>
        </p:nvPicPr>
        <p:blipFill>
          <a:blip r:embed="rId2"/>
          <a:srcRect l="6250" t="8668" r="1563" b="8990"/>
          <a:stretch>
            <a:fillRect/>
          </a:stretch>
        </p:blipFill>
        <p:spPr bwMode="auto">
          <a:xfrm>
            <a:off x="3071802" y="3643314"/>
            <a:ext cx="49292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Podobu většiny divů světa známe spíš jen z popisu, takže můžeme jen domýšlet </a:t>
            </a:r>
            <a:endParaRPr lang="cs-CZ" sz="3200" dirty="0"/>
          </a:p>
        </p:txBody>
      </p:sp>
      <p:pic>
        <p:nvPicPr>
          <p:cNvPr id="4" name="Zástupný symbol pro obsah 3" descr="Soubor:SevenWondersOfTheWorl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40719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cs-CZ" dirty="0" smtClean="0"/>
              <a:t>Mapa se sedmi divy světa</a:t>
            </a:r>
            <a:endParaRPr lang="cs-CZ" dirty="0"/>
          </a:p>
        </p:txBody>
      </p:sp>
      <p:pic>
        <p:nvPicPr>
          <p:cNvPr id="5" name="Zástupný symbol pro obsah 4" descr="800px-Seven_Wonders_of_the_Ancient_Wor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28" y="1428736"/>
            <a:ext cx="7566468" cy="492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7239000" cy="5433806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Do slepé mapy vepiš k příslušným místům odpovídající stavby. Možná budeš potřebovat nápovědu, kterou máš k dispozici ve formě popletených slov: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Rozluštěte sem divů světa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ZALOUMEUM V LUKAHISSARAN</a:t>
            </a:r>
          </a:p>
          <a:p>
            <a:r>
              <a:rPr lang="cs-CZ" dirty="0" smtClean="0"/>
              <a:t>YRIMAPYD V EÍZG</a:t>
            </a:r>
          </a:p>
          <a:p>
            <a:r>
              <a:rPr lang="cs-CZ" dirty="0" smtClean="0"/>
              <a:t>OVDAI CSAHO V LOYPIMI</a:t>
            </a:r>
          </a:p>
          <a:p>
            <a:r>
              <a:rPr lang="cs-CZ" dirty="0" smtClean="0"/>
              <a:t>SUTVÉI HRDAAZY V LANÓBUBY</a:t>
            </a:r>
          </a:p>
          <a:p>
            <a:r>
              <a:rPr lang="cs-CZ" dirty="0" smtClean="0"/>
              <a:t>JÁMAK V XAIRADINEL</a:t>
            </a:r>
          </a:p>
          <a:p>
            <a:r>
              <a:rPr lang="cs-CZ" dirty="0" smtClean="0"/>
              <a:t>TIMADREIN MÁCHR V SUEFE</a:t>
            </a:r>
          </a:p>
          <a:p>
            <a:r>
              <a:rPr lang="cs-CZ" dirty="0" smtClean="0"/>
              <a:t>LOSOK DKÝHSOR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Odpovězte na otázky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Které z divu světa stále stojí?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Vypiš alespoň 2 divy světa zničené přírodní katastrofou.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Který z divů světa stál na ostrově?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 čemu slouží stavba označovaná jako mauzoleum?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170</Words>
  <Application>Microsoft Office PowerPoint</Application>
  <PresentationFormat>Předvádění na obrazovce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Bohatý</vt:lpstr>
      <vt:lpstr>Snímek 1</vt:lpstr>
      <vt:lpstr>Snímek 2</vt:lpstr>
      <vt:lpstr>Sedm divů světa</vt:lpstr>
      <vt:lpstr>Někteří řečtí spisovatelé (Filón, Herodotós...) sestavili seznam nejúžasnějších staveb jim známého světa. Tyto stavby nazýváme sedm divů starověkého světa.</vt:lpstr>
      <vt:lpstr>Podobu většiny divů světa známe spíš jen z popisu, takže můžeme jen domýšlet </vt:lpstr>
      <vt:lpstr>Mapa se sedmi divy světa</vt:lpstr>
      <vt:lpstr>Snímek 7</vt:lpstr>
      <vt:lpstr>Rozluštěte sem divů světa</vt:lpstr>
      <vt:lpstr>Odpovězte na otázky</vt:lpstr>
      <vt:lpstr>Roku 2007 bylo vyhlášeno sedm nových divů světa. Poznáváš některé?</vt:lpstr>
      <vt:lpstr>Vyber z obrázků ta díla, která byla inspirována starověkými divy světa a urči, který div byl předlohou. Zkus dohledat názvy staveb a soch na obrázcích a urči, kde se nacházejí. </vt:lpstr>
      <vt:lpstr>Snímek 12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Sedm divů světa</dc:title>
  <dc:creator>user</dc:creator>
  <cp:lastModifiedBy>user</cp:lastModifiedBy>
  <cp:revision>15</cp:revision>
  <dcterms:created xsi:type="dcterms:W3CDTF">2013-09-02T10:08:20Z</dcterms:created>
  <dcterms:modified xsi:type="dcterms:W3CDTF">2013-09-05T12:11:55Z</dcterms:modified>
</cp:coreProperties>
</file>